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4630400" cy="82296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024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0" y="0"/>
            <a:ext cx="6400800" cy="8229600"/>
          </a:xfrm>
          <a:prstGeom prst="rect">
            <a:avLst/>
          </a:prstGeom>
          <a:solidFill>
            <a:srgbClr val="E5E9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app-builder-des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1554480"/>
            <a:ext cx="6400800" cy="4800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594360"/>
            <a:ext cx="45720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300" b="0">
                <a:solidFill>
                  <a:srgbClr val="F4F1E8"/>
                </a:solidFill>
                <a:latin typeface="Arial"/>
              </a:defRPr>
            </a:pPr>
            <a:r>
              <a:t>tesylate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73152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0">
                <a:solidFill>
                  <a:srgbClr val="C5D6C5"/>
                </a:solidFill>
                <a:latin typeface="Arial"/>
              </a:defRPr>
            </a:pPr>
            <a:r>
              <a:t>EXAMPLE PROJECT PROPOSAL / Q-0141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514600"/>
            <a:ext cx="7406640" cy="2560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6200" b="0">
                <a:solidFill>
                  <a:srgbClr val="F4F1E8"/>
                </a:solidFill>
                <a:latin typeface="Source Serif 4"/>
              </a:defRPr>
            </a:pPr>
            <a:r>
              <a:t>Riverside</a:t>
            </a:r>
          </a:p>
          <a:p>
            <a:pPr>
              <a:defRPr sz="6200" b="0">
                <a:solidFill>
                  <a:srgbClr val="F4F1E8"/>
                </a:solidFill>
                <a:latin typeface="Source Serif 4"/>
              </a:defRPr>
            </a:pPr>
            <a:r>
              <a:t>workspace.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532120"/>
            <a:ext cx="68580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100" b="0">
                <a:solidFill>
                  <a:srgbClr val="C5D6C5"/>
                </a:solidFill>
                <a:latin typeface="Arial"/>
              </a:defRPr>
            </a:pPr>
            <a:r>
              <a:t>A better place to do your best work.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6903720"/>
            <a:ext cx="68580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400" b="0">
                <a:solidFill>
                  <a:srgbClr val="F4F1E8"/>
                </a:solidFill>
                <a:latin typeface="Arial"/>
              </a:defRPr>
            </a:pPr>
            <a:r>
              <a:t>Prepared for Ashford Interiors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7498079"/>
            <a:ext cx="6858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C5D6C5"/>
                </a:solidFill>
                <a:latin typeface="Arial"/>
              </a:defRPr>
            </a:pPr>
            <a:r>
              <a:t>Sample records · illustrative document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4F1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0">
                <a:solidFill>
                  <a:srgbClr val="102424"/>
                </a:solidFill>
                <a:latin typeface="Arial"/>
              </a:defRPr>
            </a:pPr>
            <a:r>
              <a:t>tesylate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80160"/>
            <a:ext cx="109728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0">
                <a:solidFill>
                  <a:srgbClr val="A5237D"/>
                </a:solidFill>
                <a:latin typeface="Arial"/>
              </a:defRPr>
            </a:pPr>
            <a:r>
              <a:t>THE WORKSPACE /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783080"/>
            <a:ext cx="1325880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200" b="0">
                <a:solidFill>
                  <a:srgbClr val="102424"/>
                </a:solidFill>
                <a:latin typeface="Source Serif 4"/>
              </a:defRPr>
            </a:pPr>
            <a:r>
              <a:t>Space for the whole team.</a:t>
            </a:r>
          </a:p>
        </p:txBody>
      </p:sp>
      <p:pic>
        <p:nvPicPr>
          <p:cNvPr id="6" name="Picture 5" descr="app-builder-des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2880360"/>
            <a:ext cx="5852160" cy="43891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0" y="3200400"/>
            <a:ext cx="64008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0">
                <a:solidFill>
                  <a:srgbClr val="A5237D"/>
                </a:solidFill>
                <a:latin typeface="Arial"/>
              </a:defRPr>
            </a:pPr>
            <a:r>
              <a:t>STUDIO COLLECTION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0" y="3767328"/>
            <a:ext cx="64008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3000" b="0">
                <a:solidFill>
                  <a:srgbClr val="102424"/>
                </a:solidFill>
                <a:latin typeface="Source Serif 4"/>
              </a:defRPr>
            </a:pPr>
            <a:r>
              <a:t>Studio desk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0" y="4480560"/>
            <a:ext cx="64008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62766C"/>
                </a:solidFill>
                <a:latin typeface="Arial"/>
              </a:defRPr>
            </a:pPr>
            <a:r>
              <a:t>Oak finish · graphite legs</a:t>
            </a:r>
          </a:p>
          <a:p>
            <a:pPr>
              <a:defRPr sz="1800" b="0">
                <a:solidFill>
                  <a:srgbClr val="62766C"/>
                </a:solidFill>
                <a:latin typeface="Arial"/>
              </a:defRPr>
            </a:pPr>
            <a:r>
              <a:t>1,400 × 700 mm</a:t>
            </a:r>
          </a:p>
        </p:txBody>
      </p:sp>
      <p:sp>
        <p:nvSpPr>
          <p:cNvPr id="10" name="Rectangle 9"/>
          <p:cNvSpPr/>
          <p:nvPr/>
        </p:nvSpPr>
        <p:spPr>
          <a:xfrm>
            <a:off x="7315200" y="5623560"/>
            <a:ext cx="6217920" cy="16459"/>
          </a:xfrm>
          <a:prstGeom prst="rect">
            <a:avLst/>
          </a:prstGeom>
          <a:solidFill>
            <a:srgbClr val="B9C7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0" y="5897880"/>
            <a:ext cx="45720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0">
                <a:solidFill>
                  <a:srgbClr val="102424"/>
                </a:solidFill>
                <a:latin typeface="Arial"/>
              </a:defRPr>
            </a:pPr>
            <a:r>
              <a:t>6 desks × £480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0" y="6492240"/>
            <a:ext cx="45720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3400" b="0">
                <a:solidFill>
                  <a:srgbClr val="102424"/>
                </a:solidFill>
                <a:latin typeface="Arial"/>
              </a:defRPr>
            </a:pPr>
            <a:r>
              <a:t>£2,880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0" y="6812280"/>
            <a:ext cx="27432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0">
                <a:solidFill>
                  <a:srgbClr val="62766C"/>
                </a:solidFill>
                <a:latin typeface="Arial"/>
              </a:defRPr>
            </a:pPr>
            <a:r>
              <a:t>Total excluding VAT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7726679"/>
            <a:ext cx="12801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62766C"/>
                </a:solidFill>
                <a:latin typeface="Arial"/>
              </a:defRPr>
            </a:pPr>
            <a:r>
              <a:t>Illustrative document using sample records. This is not an offer for sale.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Riverside workspace — sample proposal</dc:title>
  <dc:subject>Synthetic example of a custom module presentation output</dc:subject>
  <dc:creator>Tesylate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